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6A8C0-F62D-4E97-A2AB-49FB84C9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38913-8BAF-453D-A98B-55184715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E2AD-8B9D-4002-BFB8-A70E199D294F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DEC4F1-B0F8-4B36-85D4-E99BCDC8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4DBCE8-E319-4A15-997E-3B402ACC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65516-584F-4CFF-8601-CD7729B89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45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FE30E0-645D-4876-81FC-26984118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F2B7EC-36AD-4296-AC07-1BB6D498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DFCFA7-C1D9-4FBF-964C-9A8A4CFA0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6E2AD-8B9D-4002-BFB8-A70E199D294F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E85903-8FBE-4CBE-9B57-91CEDA606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A9157-B557-4CB6-AABA-4ABF77BB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65516-584F-4CFF-8601-CD7729B89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0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8BE34A-DD3A-4A15-85D9-5D57EDEF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200"/>
              <a:t>信息系统安全</a:t>
            </a:r>
            <a:endParaRPr lang="zh-CN" altLang="en-US" sz="4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88FB70-700E-4332-8547-94E60C97DF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4112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226C7B-1ABC-4900-A200-C4F03194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82CDF4-7402-4CD3-BECE-05D83E353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DA2C35-48ED-4E16-876A-8AB47DA3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6C2E95-D42D-4488-B786-D6043C2B0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619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8C2793-2905-4C7E-9021-E90394A5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480DF-8A4B-48B6-83DE-147F37352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809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F16ECB-0ACC-4285-88E4-737F0FAB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10BF4B-19F9-4163-AB78-6229ED091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0890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5518C2-1C31-4332-AC92-9D7C23EE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03E9A-F146-48A3-888F-7DF827B1A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686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EAB4F6-8054-4BEF-A74E-25BD35E0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6245D-6D2A-417C-B760-917ADEE8D0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734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A0D46A-A297-4388-BD9D-8ACB3E16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DNS</a:t>
            </a:r>
            <a:r>
              <a:rPr lang="zh-CN" altLang="en-US"/>
              <a:t>解析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55A731-1F26-4324-A8F0-932979144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70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D6C010-8F5C-4940-9295-2260B61C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DNS</a:t>
            </a:r>
            <a:r>
              <a:rPr lang="zh-CN" altLang="en-US"/>
              <a:t>解析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8BAA1-DBC1-480D-AB2B-87DDE663C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8453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3243CF-2188-4565-8746-E14B6CCE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  <a:r>
              <a:rPr lang="en-US" altLang="zh-CN"/>
              <a:t>DNS</a:t>
            </a:r>
            <a:r>
              <a:rPr lang="zh-CN" altLang="en-US"/>
              <a:t>的名称空间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FA3BED-4DDB-4649-8BED-150E139CA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2162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360906-1B79-477A-9CCE-20093226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E3897E-0948-4A43-82FF-1C8088500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5604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472E54-2C38-4419-B9B9-F1B93EF9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zh-CN" altLang="en-US" sz="3600"/>
              <a:t>活动目录的使用和管理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0AC98E-F5E4-4688-ADB5-1E9D745A96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5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EC00B6-1779-4BAC-A831-8BAA0828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Windows server 2012</a:t>
            </a:r>
            <a:r>
              <a:rPr lang="zh-CN" altLang="en-US" sz="3200"/>
              <a:t>中域或林的功能级别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4CA206-14DE-4F0D-98C7-4216BF982B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5840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6FB809-28F3-43B5-B68D-2A6AED8D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B3943-785C-4D74-B24A-75C9AC170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4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95EA89-1261-41F7-B521-34A1A90C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检验活动目录的安装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BD75C-C544-4498-9D61-3510F015C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755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11EA99-CBE6-4CC5-B65D-C351F4CB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A38545-0B97-4BDE-B71A-EA053ED04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D08870-9DF1-465E-9518-CBA881C2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检验活动目录的安装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F97C0B-68BF-45F8-AE77-311ACE5D92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2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E427F1-F036-49C0-9F29-8275C65A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DF1EFD-EE57-4D68-97A3-FADF157AA7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9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80E644-9E08-4DCF-AF2B-036984F7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DA0EA-0E10-466E-838E-9A3CBB7A8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03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77FD72-2485-43CD-A6A9-059DF808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487B9B-87CF-4896-B237-273624482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84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B93D51-77EB-44C4-9AF2-241F1D21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E44E3-5E2B-4ED1-9044-62E465280A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5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4B1900-64CA-4667-9CAC-8183559E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域林中的另一棵树建立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19F6F-431E-4C4E-A754-68A6411E7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2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410368-1DED-420B-AB01-04305C0F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zh-CN" altLang="en-US" sz="4000"/>
              <a:t>活动目录的使用和管理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84020B-FD03-4970-9C47-4515527D6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3304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C192C5-D051-471C-A500-3085EC08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过程：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891AAB-AA1A-4A16-A934-C33846863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1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141E6C-0B9D-485D-885E-3B7A7EBD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93F29-108E-43CD-9418-546366828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1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502CF6-584F-43C6-8A24-56E760E5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82304-2AF7-47A3-996D-87DA498D70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6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EE07C3-DDB0-4519-9F37-D736463C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547F48-6A57-44C3-911E-ACF129C1D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9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C8636F-4C5E-49B9-9ED9-BC2ECCE4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5792D8-6F39-4F89-AD61-EA9410FBD1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004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6C1BF4-C203-4C0E-A093-D1E92832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4A26D7-E29A-4652-B9B3-CB013862B5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9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4AA043-1641-49FF-A25C-1937F72C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B2AE20-9D85-4A1E-9148-D46EB393A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58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7CA0DA-8362-4D8F-B7ED-3B99E5A0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0DF02-D6F1-4CB0-A283-1A5DF99384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9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EE7A15-8E37-4813-AD9C-9EDE56A9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CBBC87-0F41-4A09-B821-31DC3C69DD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6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82FCAF-EB50-4648-AC31-20AAC03F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内容回顾：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EA0BB-C766-4B8B-8E36-B24825BA33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BD147E-7646-45F2-B8D7-90A34B38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</a:t>
            </a:r>
            <a:r>
              <a:rPr lang="zh-CN" altLang="en-US"/>
              <a:t>、活动目录的规划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F770E7-762A-41DC-882F-97BE93F268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82641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497254-3D83-4730-AE44-8D255795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25956-F8BE-4F2F-B6BC-F16D504F1D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1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104CF5-4ECB-4599-848E-53849C20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5618F-8298-476F-B5AB-24E2EACF3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1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69B7E4-6C6A-4761-BC68-5DD77C6C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B11369-78BF-4909-8CA3-8C470C5F80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979622-EEAB-4648-9B55-1AA57500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0BA8A7-D01F-48FB-AF3E-09770BC9C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76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904D5E-9873-453E-88DC-10927079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 </a:t>
            </a:r>
            <a:r>
              <a:rPr lang="zh-CN" altLang="en-US"/>
              <a:t>活动目录的使用和管理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842793-26F3-4804-9239-EEE8370D5C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74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8A74E1-87F7-4FA2-A1C8-76879D1A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1 </a:t>
            </a:r>
            <a:r>
              <a:rPr lang="zh-CN" altLang="en-US" sz="3400"/>
              <a:t>对本域的管理工作</a:t>
            </a:r>
            <a:br>
              <a:rPr lang="zh-CN" altLang="en-US" sz="3400"/>
            </a:br>
            <a:r>
              <a:rPr lang="zh-CN" altLang="en-US" sz="3400"/>
              <a:t> 新建对象：</a:t>
            </a:r>
            <a:endParaRPr lang="zh-CN" altLang="en-US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2E6C5-89B9-434D-9F29-E2A0A88F0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8260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0CDAB7-7320-4A0B-BE2A-1DF03D69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1</a:t>
            </a:r>
            <a:r>
              <a:rPr lang="zh-CN" altLang="en-US"/>
              <a:t>、创建用户账户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1B503-3912-4626-A7D4-A0B7868DD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1681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7CCDBA-FF02-47D8-AD4E-58E48581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2ED47A-A0D7-4CD3-A2FD-BEFF50545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4696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4CA46D-A53A-468F-8CF6-1E137D5E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altLang="zh-CN" sz="3400"/>
            </a:br>
            <a:r>
              <a:rPr lang="en-US" altLang="zh-CN" sz="3400"/>
              <a:t>3</a:t>
            </a:r>
            <a:r>
              <a:rPr lang="zh-CN" altLang="en-US" sz="3400"/>
              <a:t>、管理任务的委派</a:t>
            </a:r>
            <a:endParaRPr lang="zh-CN" altLang="en-US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C2D8B-3114-49E1-A62A-87AE0DD2CE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98069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181FDD-9AAB-405B-97F8-23CA15C6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  </a:t>
            </a:r>
            <a:r>
              <a:rPr lang="zh-CN" altLang="en-US"/>
              <a:t>配置站点的设置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341FCD-9D7B-49D4-915C-F1F9E539DF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237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3B2F1E-6D25-4A76-AA28-241E5CB0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 </a:t>
            </a:r>
            <a:r>
              <a:rPr lang="zh-CN" altLang="en-US"/>
              <a:t>活动目录的安装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00BC6C-49A0-46E4-9631-F52668728B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80789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3FC4A5-0E3E-4DDD-8EE2-9D36707B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672B96-343C-4E66-82B2-8427C6999F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8374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ACD21B-E0FE-41E3-97BB-F4CBB0C2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创建和配置站点与子网（</a:t>
            </a:r>
            <a:r>
              <a:rPr lang="zh-CN" altLang="en-US" sz="2400"/>
              <a:t>参考，不需要操作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7343D-3396-4EA4-A563-8F51AD3D8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337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083C31-9DF5-4B62-BE4B-F4EE6971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D39BA5-585F-48F0-88BC-457A43F650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8897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554E99-4E02-4C84-ABB8-1F0996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添加新的站点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A9F6B4-6208-4A1C-84EC-6FCC03591B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04536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F6D19D-28A4-487E-8DBA-A0D021FC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22C8B7-4F75-4D88-BC6B-64DB65B19C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344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C1F2B0-1109-4E3C-BC31-01D95B5C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3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14C9E-17A1-450E-94A5-5A48DCD35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51844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147C1F-80D6-4426-B8C8-09D4469E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添加站点链接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3E3FD1-F19F-42E1-A8C5-81A8C83BED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3732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946B1E-3125-42A9-9B19-97B85142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假设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DC7C7-1411-4A7C-B8FC-3BA5718B1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31115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36B10E-08E9-493E-AAB3-558BC0A1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查看</a:t>
            </a:r>
            <a:r>
              <a:rPr lang="en-US" altLang="zh-CN"/>
              <a:t>GC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5191C-7FF9-4DCC-80F7-C111A2BE6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44796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585DD1-9800-45EA-990F-A988940F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>
                <a:solidFill>
                  <a:schemeClr val="tx1"/>
                </a:solidFill>
              </a:rPr>
              <a:t>5 </a:t>
            </a:r>
            <a:r>
              <a:rPr lang="zh-CN" altLang="en-US" sz="3400">
                <a:solidFill>
                  <a:schemeClr val="tx1"/>
                </a:solidFill>
              </a:rPr>
              <a:t>保护</a:t>
            </a:r>
            <a:r>
              <a:rPr lang="en-US" altLang="zh-CN" sz="3400">
                <a:solidFill>
                  <a:schemeClr val="tx1"/>
                </a:solidFill>
              </a:rPr>
              <a:t>Active Directory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130AA-CFF4-47A4-A954-E39177406B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5890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C653B4-D413-4FFF-A43F-93800CAC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4BAE5-B0A0-4805-8642-88F90358D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3368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B94027-5444-43FD-8A84-DD7C1C34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B37561-0D58-4B72-9F92-DA90DB0E86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11236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55A99A-A6C8-480F-974C-4AB88922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E753B6-402A-475B-BA01-58611CF341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512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2CCF2F-A487-4AB8-BDE0-52573161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5C0C1C-3FE1-4CCA-9EFA-9FD4CBBDA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301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99A0D7-226E-44D5-827D-E7D38F92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1D239-A698-4BC4-894C-DCDD393A0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416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FAE2CC-D18C-4BBD-B137-BB78D705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FDB8B-BEF0-4779-B37F-FFA0F5F19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9498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D04794-C2E9-4CF5-AD4A-62C0E7CC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0E6472-2818-49FC-A63F-CC69D3DE0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283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D35AF7-BBB7-4863-AF6E-1F8A8716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9CCCD-6C4F-4083-966E-52B28A6AD9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134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34D29D-21D6-4327-AED2-8E3B0442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BDC5D-B306-43AC-B4B3-DFF79BC0D5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5139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全屏显示(4:3)</PresentationFormat>
  <Paragraphs>26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8" baseType="lpstr">
      <vt:lpstr>等线</vt:lpstr>
      <vt:lpstr>等线 Light</vt:lpstr>
      <vt:lpstr>Arial</vt:lpstr>
      <vt:lpstr>Office 主题​​</vt:lpstr>
      <vt:lpstr>信息系统安全</vt:lpstr>
      <vt:lpstr>实验1：活动目录的使用和管理</vt:lpstr>
      <vt:lpstr>实验1：活动目录的使用和管理</vt:lpstr>
      <vt:lpstr>1、活动目录的规划</vt:lpstr>
      <vt:lpstr>2、 活动目录的安装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DNS解析</vt:lpstr>
      <vt:lpstr>DNS解析</vt:lpstr>
      <vt:lpstr>例：DNS的名称空间</vt:lpstr>
      <vt:lpstr>PowerPoint 演示文稿</vt:lpstr>
      <vt:lpstr>Windows server 2012中域或林的功能级别</vt:lpstr>
      <vt:lpstr>PowerPoint 演示文稿</vt:lpstr>
      <vt:lpstr>检验活动目录的安装</vt:lpstr>
      <vt:lpstr>PowerPoint 演示文稿</vt:lpstr>
      <vt:lpstr>检验活动目录的安装</vt:lpstr>
      <vt:lpstr>PowerPoint 演示文稿</vt:lpstr>
      <vt:lpstr>PowerPoint 演示文稿</vt:lpstr>
      <vt:lpstr>PowerPoint 演示文稿</vt:lpstr>
      <vt:lpstr>PowerPoint 演示文稿</vt:lpstr>
      <vt:lpstr>域林中的另一棵树建立</vt:lpstr>
      <vt:lpstr>过程：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内容回顾：</vt:lpstr>
      <vt:lpstr>PowerPoint 演示文稿</vt:lpstr>
      <vt:lpstr>PowerPoint 演示文稿</vt:lpstr>
      <vt:lpstr>PowerPoint 演示文稿</vt:lpstr>
      <vt:lpstr>PowerPoint 演示文稿</vt:lpstr>
      <vt:lpstr>3 活动目录的使用和管理</vt:lpstr>
      <vt:lpstr>1 对本域的管理工作  新建对象：</vt:lpstr>
      <vt:lpstr> 1、创建用户账户</vt:lpstr>
      <vt:lpstr>PowerPoint 演示文稿</vt:lpstr>
      <vt:lpstr> 3、管理任务的委派</vt:lpstr>
      <vt:lpstr>4  配置站点的设置</vt:lpstr>
      <vt:lpstr>PowerPoint 演示文稿</vt:lpstr>
      <vt:lpstr>创建和配置站点与子网（参考，不需要操作）</vt:lpstr>
      <vt:lpstr>PowerPoint 演示文稿</vt:lpstr>
      <vt:lpstr>添加新的站点</vt:lpstr>
      <vt:lpstr>PowerPoint 演示文稿</vt:lpstr>
      <vt:lpstr>PowerPoint 演示文稿</vt:lpstr>
      <vt:lpstr>添加站点链接</vt:lpstr>
      <vt:lpstr>假设</vt:lpstr>
      <vt:lpstr>查看GC</vt:lpstr>
      <vt:lpstr>5 保护Active Directory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信息系统安全</dc:title>
  <dc:creator>CUMT</dc:creator>
  <cp:lastModifiedBy>CUMT</cp:lastModifiedBy>
  <cp:revision>1</cp:revision>
  <dcterms:created xsi:type="dcterms:W3CDTF">2022-04-28T04:30:47Z</dcterms:created>
  <dcterms:modified xsi:type="dcterms:W3CDTF">2022-04-28T04:30:47Z</dcterms:modified>
</cp:coreProperties>
</file>